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2" r:id="rId13"/>
  </p:sldIdLst>
  <p:sldSz cx="12192000" cy="6858000"/>
  <p:notesSz cx="6858000" cy="9144000"/>
  <p:embeddedFontLst>
    <p:embeddedFont>
      <p:font typeface="G마켓 산스 Bold" panose="02000000000000000000" pitchFamily="50" charset="-127"/>
      <p:bold r:id="rId14"/>
    </p:embeddedFont>
    <p:embeddedFont>
      <p:font typeface="G마켓 산스 Medium" panose="02000000000000000000" pitchFamily="50" charset="-127"/>
      <p:regular r:id="rId15"/>
    </p:embeddedFont>
    <p:embeddedFont>
      <p:font typeface="Impact" panose="020B0806030902050204" pitchFamily="34" charset="0"/>
      <p:regular r:id="rId16"/>
    </p:embeddedFont>
    <p:embeddedFont>
      <p:font typeface="KoPub돋움체 Bold" panose="02020603020101020101" pitchFamily="18" charset="-127"/>
      <p:regular r:id="rId17"/>
    </p:embeddedFont>
    <p:embeddedFont>
      <p:font typeface="Microsoft GothicNeo Light" panose="020B0300000101010101" pitchFamily="50" charset="-127"/>
      <p:regular r:id="rId18"/>
    </p:embeddedFont>
    <p:embeddedFont>
      <p:font typeface="Pretendard Light" panose="02000403000000020004" pitchFamily="50" charset="-127"/>
      <p:regular r:id="rId19"/>
    </p:embeddedFont>
    <p:embeddedFont>
      <p:font typeface="Pretendard Medium" panose="02000603000000020004" pitchFamily="50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AD6"/>
    <a:srgbClr val="98E596"/>
    <a:srgbClr val="51B8B0"/>
    <a:srgbClr val="F2F2F2"/>
    <a:srgbClr val="37BBA2"/>
    <a:srgbClr val="35BCA1"/>
    <a:srgbClr val="D2FD91"/>
    <a:srgbClr val="44BEA4"/>
    <a:srgbClr val="D4FE8E"/>
    <a:srgbClr val="E2F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src/455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COURSE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00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454F-A2CC-83AA-75E8-7781A07D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705E9F4-E503-8921-9B3F-A858698DEE4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F1650D2-8F71-BD3B-65F0-B43D2273D2D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C21DC8C-F39A-9C76-F5B0-0120907B5CC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477AD0-ED4A-78CF-39B7-93A4E469838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50A3B4-93C5-A6DD-A189-810EF45DBA7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B1B401-3BD5-F0D7-62F1-A85F9BB49E3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6189F5-6FCE-C252-28B7-1320E853FB1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A107AA1-A95B-90E6-0AA3-69FEDEA32F7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AFB347A-95B1-6D55-161F-B990F3DA791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24E323C-DC6D-0437-0A44-0C7A9F8E797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8A3E-B1B0-A7D7-F135-4C5EF4A3BD5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C16F7-D823-A97D-23FA-07DABC0F885C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D64A5-BA22-2E26-8F20-22B6FB8FA4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4298190-BDDA-7EE6-274E-50B7DBEBD38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DE2E9-5263-2AE0-DF73-B6AB3D50AFD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F1BB7D-A78C-781F-1E32-7BE25606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B7A18E3-3AD5-1745-2023-37A6D5F954A6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70" y="2013834"/>
            <a:ext cx="7581507" cy="47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2912-2C53-609C-B7B1-00766D44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481A814-61C5-388B-B77B-C02CDB9F0E0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75A925D-0128-1133-B40D-A4F5EA37EAA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24112A1-A225-8161-6950-8CA8DFB5C1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690D860-A4D7-4F59-9787-4E68D7E3FB9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B84FAE-C8CF-806C-198E-2AE517677A5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84B11E6-707C-8AFE-1491-435B9D89FAD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61181ED-425C-C58E-35CA-C34C910634E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C1DEDCC-1264-F0B7-6065-7F959220495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60C1F34-18BC-B7E8-AC28-73DE1A2C157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DA4662E-1C26-5810-D9A8-0810B4A8303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BCCCE8-42AE-8117-7397-4CC17A99357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51EA7-1B13-5876-19A5-E514211E2AA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EFBD2-9A4B-7E18-7629-9BA479CABB3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Class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CBFA022-D564-9174-419A-94436791C40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16484-A36C-1D73-3807-7C4DDC6D614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온라인 강의실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2D807D-00B7-D574-729C-13F0A9D3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EAF6EE-93CB-5D96-9882-95B058E2A50D}"/>
              </a:ext>
            </a:extLst>
          </p:cNvPr>
          <p:cNvSpPr txBox="1"/>
          <p:nvPr/>
        </p:nvSpPr>
        <p:spPr>
          <a:xfrm>
            <a:off x="854899" y="2143124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https://github.com/</a:t>
            </a:r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retendard Light" panose="02000403000000020004" pitchFamily="50" charset="-127"/>
              </a:rPr>
              <a:t>JSeong2024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C8AEA-51DE-CC1C-16E8-DE1B8818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322" y="3020615"/>
            <a:ext cx="4868453" cy="1184512"/>
          </a:xfrm>
          <a:prstGeom prst="rect">
            <a:avLst/>
          </a:prstGeom>
        </p:spPr>
      </p:pic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956C35C-B86B-7D8C-B46C-A85DAE7C331A}"/>
              </a:ext>
            </a:extLst>
          </p:cNvPr>
          <p:cNvSpPr/>
          <p:nvPr/>
        </p:nvSpPr>
        <p:spPr>
          <a:xfrm>
            <a:off x="761597" y="467658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1789A-B2D9-F108-AE6E-7E2ADFA361F6}"/>
              </a:ext>
            </a:extLst>
          </p:cNvPr>
          <p:cNvSpPr txBox="1"/>
          <p:nvPr/>
        </p:nvSpPr>
        <p:spPr>
          <a:xfrm>
            <a:off x="1065320" y="4597618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자료 및 과제 업로드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8118B-7E85-E617-26B6-723B210FAB91}"/>
              </a:ext>
            </a:extLst>
          </p:cNvPr>
          <p:cNvSpPr txBox="1"/>
          <p:nvPr/>
        </p:nvSpPr>
        <p:spPr>
          <a:xfrm>
            <a:off x="2000415" y="5150814"/>
            <a:ext cx="737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토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 </a:t>
            </a:r>
          </a:p>
        </p:txBody>
      </p:sp>
    </p:spTree>
    <p:extLst>
      <p:ext uri="{BB962C8B-B14F-4D97-AF65-F5344CB8AC3E}">
        <p14:creationId xmlns:p14="http://schemas.microsoft.com/office/powerpoint/2010/main" val="109501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A149-DA82-CB82-4935-0EEED3402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BC8DFD8-4AE6-A4C9-DB7C-E6C4B6009E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ED7783E-E892-DF03-1407-A32467008BC7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914D94E-0714-04EF-1920-1DDDFADDDC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F2E9B33-E877-5AC2-0701-DFEB5A92BB7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B3E5EB-4147-3B48-F5B0-99F9E1EA3ED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87B11FB-FE5A-E41D-CD0F-30EB93562F7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285F441-ACE8-4964-6F34-35E6D8206DD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9EF0385-DD5D-7B2D-FFD4-2020DA7F337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B9FD39F-0271-9B9E-5702-06BB17696D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C4B86EA-8DF0-CE2D-7A75-78B0D671BED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04A51-78BD-C043-E061-164BF52BFDD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255EB-5EC1-69E8-010F-873443D8B40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C2A99-B207-847F-03D0-0280A38DEC04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3331B-C09B-0458-1E02-A261A9C3315D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3C808-10B7-AEEA-7780-BE2D347D1903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B3DA7-6966-C3BF-579A-8BB2C8231E10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BFBF3F0B-4D85-6E9B-5BB3-FF4CB545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2" descr="광운대학교 광운상징 광운UI">
            <a:extLst>
              <a:ext uri="{FF2B5EF4-FFF2-40B4-BE49-F238E27FC236}">
                <a16:creationId xmlns:a16="http://schemas.microsoft.com/office/drawing/2014/main" id="{15B106C0-D841-4396-D8D6-6BAE506E3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04B3D075-0501-B4B4-2D97-C745552629A6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6CC9DB8-3C7F-614C-0410-D631A12C0DE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14DF-E70A-6BB0-82AF-E0C3095E60E7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Education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D528BC-01DC-B9EF-341A-52180EA4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4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8F11-79B1-E4D2-FC1B-19FFE05E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A09614-3AE1-DA98-9FCD-9A5261E304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127426F-EC37-1669-9E4A-A31D458A604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5D67238-84A4-C9D9-9C8E-A3C21B53D6E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FA98207-A45B-0068-B1F1-C9914787F1E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793B5-C746-25F1-FFFC-7B9B92F98FA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735F4D9-3C5A-FE10-B3FA-40206D89071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1B5502A-8AF7-E090-D346-EFA201C1C2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BC1F231-4998-77D9-74CE-B65612AD005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456FB1-7143-08B4-4175-E33BB032F45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A2B5463-5652-2128-35E6-0799892DA8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B32EB3-B959-49D9-F5C6-ED680D2BD57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85BD0-F65C-94EE-4E1F-A54DFC1FCBE7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BF5C8-377F-0135-5EC4-891F4B082A6F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Advisor 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3F9D9C8-0803-006C-34C5-62580E54708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2146B-8543-792A-B2CF-4FDD9F9880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699C1-FBBA-4A59-99BE-225684B98F59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34" name="그림 1033">
            <a:extLst>
              <a:ext uri="{FF2B5EF4-FFF2-40B4-BE49-F238E27FC236}">
                <a16:creationId xmlns:a16="http://schemas.microsoft.com/office/drawing/2014/main" id="{DD692959-7195-F3C5-D629-A064A114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676E4-584E-ED5C-FBB6-AD43BF92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E19058-2476-59AF-123F-378FFA2A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2B0A94-962F-8F17-A093-42E34D55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3142F-0800-CE68-93E1-2EBE5154C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27E40F0-85C3-48CE-5D23-D5304ADC16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15DE142-5D37-07D6-A6DA-446F2F9EDC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0DB1041-2D8C-BB54-3FA9-4FBBB138EA9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418868B-6DB2-2FB2-7DD0-645B5BADEDF9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333C7-5CA5-8DEC-FDBA-27C583BC0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99037FC-F070-AC15-EDC6-E03165BAA35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B8FF38D-A1A1-B4B1-E6AB-1197765ED9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04BAA9-83AD-FA90-85E0-9CF1B64615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0492187-AED3-13B0-C194-39B1035209D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4EC69B8-8F17-90B8-9726-C9BEC59DDBA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09016-63BA-2FA4-0FB8-5254C926632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A6987-E830-AB37-055A-458D2E4A4BF4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69698-A463-6AD3-B001-49EBA9A9DC61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Introduction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D2540F3-6FA1-B2B3-FAAD-D4AB1582F9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19432-3D92-1324-875E-E6A0A08190E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D6ABD-38A6-39BD-ADF8-54E81CA62E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0" y="1877670"/>
            <a:ext cx="293943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C4F3D-C19A-DB3A-C1EA-126A6AE01CF6}"/>
              </a:ext>
            </a:extLst>
          </p:cNvPr>
          <p:cNvSpPr txBox="1"/>
          <p:nvPr/>
        </p:nvSpPr>
        <p:spPr>
          <a:xfrm>
            <a:off x="4795381" y="1969887"/>
            <a:ext cx="6248439" cy="29726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난생처음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프로그래밍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979-11-5664-814-7 95000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  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우재남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최민아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428p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3"/>
              </a:rPr>
              <a:t>http://www.hanbit.co.kr/src/4552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D791D-3868-F2DB-768F-A2F0E712AB4C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2021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58E4D6-7999-9AB8-E8A0-EF2DA809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E0A3-D3B3-7DF7-1461-138DEE91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792F780-5448-F895-E4E6-19222485561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47D765B-70A3-DE45-88C8-74F0A2FB34F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281B39C-79BB-30FE-92B3-238CCDE0758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548D7DF-C0A3-B829-C7EB-B53E1CDE28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DF396A-56C2-698E-6195-339E0725ECB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55C684C-432C-F982-CE83-0B297A7A98B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407411A-8506-B3D1-0B94-75BFCF8BE2A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238255C-EC3F-A64F-2388-83DFE01F659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1BC5C96-A67B-379D-1847-559F54DD25D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7090163-3AEC-B2C7-3B4B-DF33BBE36A2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4AE29-7417-82B2-92AE-E4079B0F6C9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B1DA5-5F2E-B399-4332-63FAC3BDB4D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C67C-53E5-F374-6052-52B55CB1F470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EADBED1C-3E78-35CA-D3D7-683B08E1FA2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838BE-E7D8-F785-E262-3BAB2FDAC3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5BE9BAB-D8E2-C10E-6D65-F9C03F3B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6200B4-1271-E418-7CFC-172252CB50ED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D89C02E8-EF54-A9BC-9C2B-F553B40C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5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31BB-BCC5-7B4E-DD84-F7BED036F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BBDEBE1-C59E-BABB-7560-653FD0A3589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CBB0A2-C8DD-4530-0EF9-FC52F8FE83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07C73E-7DD2-9FF2-4B99-BE8EEAD99E7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4869D9C-62BF-8C51-533E-B8410621C43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E02D60-FC6A-B3DD-BAFA-0DF67233835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200CFF5-FD71-04F5-54DB-3261DFD8D3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89043E-42EC-8BD4-70AC-0CDA9A92221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0F9DF02-06FF-C5BA-C29F-ED3602886EB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CFBB86-843F-5308-2040-58A58502A1F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1039BC-E45B-199C-7A49-6EA8E52921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A00CD-2BEE-1C35-AE81-A77EA93F261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3BB02-85BF-BF7E-D96E-DE7C65AE8FA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65089-054A-D61A-E5C7-F11D7C410518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C1E94DF6-8211-85BE-23DD-C8ECC32A8D3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DC31-BEAA-B90E-966E-709BB3D04C1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BD92A0-15FE-0234-F667-0E13DC7C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D9A3A0-399C-283F-A6DC-2BC2C606724A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701DA-44E2-49D9-FA19-1181AE4A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29FE7-ECBE-D13F-FBD0-C1A3A58D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E7D5A70-C41B-40C6-C360-2FC3FE788E9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4917941-7D11-957B-C967-88B23EBDA7D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D341E6B-A895-3E60-4268-5D916F71071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5DEF820-42B7-8DB1-76F6-39783A5D30B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C96C78-47CC-A6D8-89E0-87749FB6567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0CE41A9-5F89-B0CD-FC5C-9FE444E5B11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640109F-5604-CA02-9C74-7DB57825D8D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659697C-351E-51B0-58B8-9B51B57F9EE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3110EE-88FA-4BE0-B852-611A13DF7A4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0D03B73-7139-69E2-7035-BFAF193B6B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C635D-DB39-4A21-9EFF-4B8FDDDAD28B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C25F8-5B26-5433-0658-DC8687C170E8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2D069-3D5B-7C93-28DA-C10B1873C31E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2DE13EA-1D5E-E4B6-0A89-D1D8A9A2ECC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B5AA4-A44D-ADB9-F88D-1BD500FED5B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C24CD-1820-9922-0F82-2403F0211EB9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841F5-C6B0-202F-9146-036A449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8DB5E-65E2-88B0-2D44-0171E8680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33EB72D-DC81-0A8B-9A0F-4BDEA571FAA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8E8825E-32DF-29D0-9C22-467FB45498D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A76B839-9493-AA02-D9C0-B07B1F16598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16FBF2C-9A00-3B73-2214-7F28080A6C7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DABD79-8365-F501-4C7E-7A663A4D433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44BB253-F10E-B682-740F-67AE43F45D2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9751C5-3AFF-A719-BF7E-5B2DEC1E12D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0792238-0FA0-E36E-FC23-BF57E4A2295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E59AE07-950A-5790-EABF-985701122B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DD1EBB-81CF-908E-07EA-CB9250D68C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63114-EC61-6B8B-E336-365A2A9767E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DFCBB-3867-74A5-78E4-B2C6A9AC683A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14CA3-D2D2-36E7-29CC-BB069D2E8C86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Curriculum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BA5465D3-14AF-796D-D038-C1FA3904ED7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9426-E716-B88E-2640-6FDB0781DA71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F99CB-9C5C-4A02-6E45-F7F301D3E37B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3C8326-CB58-FC27-088D-B2D32B20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13F57-2DCF-B171-FCFB-C30162D5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7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DC5A-E824-ADD2-A1B6-7AF1AA3E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4B3AC06-E26E-8AFD-6676-96DB37C046C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5562DA-5F92-5990-33AF-53F07A6DC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66DDC02-CF6A-6EB6-9907-0DC6B8346FE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191726-B2CA-54C7-2416-91A847F4C31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1392FA-A6B8-8890-B451-57D7561C897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B0A559-23A2-2921-EBD9-6EB13A175FA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D11F7E6-49A6-5BE1-F67D-DE060FE2349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D00DE3D-B3BE-6618-E08A-CAB86AF6589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269AE68-8F72-759B-FBE6-104F2AE66D3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8CAA654-8F0E-870B-546F-2A476DF756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D7D66-BE80-77EC-AD15-521AA6BA908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E2097-FAE1-9373-CC71-26E063E35790}"/>
              </a:ext>
            </a:extLst>
          </p:cNvPr>
          <p:cNvSpPr txBox="1"/>
          <p:nvPr/>
        </p:nvSpPr>
        <p:spPr>
          <a:xfrm>
            <a:off x="1289586" y="200033"/>
            <a:ext cx="179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Orientation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F9AA3-F88C-59ED-9B86-67B8689138CB}"/>
              </a:ext>
            </a:extLst>
          </p:cNvPr>
          <p:cNvSpPr txBox="1"/>
          <p:nvPr/>
        </p:nvSpPr>
        <p:spPr>
          <a:xfrm>
            <a:off x="3086767" y="2456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BA69FA0-F979-EE90-2340-37E7212E56B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E1AAB-8F78-6BB1-DCD4-A2762C3EE04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078D31-4EE0-302F-1081-BA519EB6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82D798-F0F6-77AA-1C50-E4179843B0DE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70C9FC-EDA6-6FD8-2269-90ACE931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45" y="2015448"/>
            <a:ext cx="8909008" cy="4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189</Words>
  <Application>Microsoft Office PowerPoint</Application>
  <PresentationFormat>와이드스크린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G마켓 산스 Medium</vt:lpstr>
      <vt:lpstr>G마켓 산스 Bold</vt:lpstr>
      <vt:lpstr>Pretendard Medium</vt:lpstr>
      <vt:lpstr>Microsoft GothicNeo Light</vt:lpstr>
      <vt:lpstr>Pretendard Light</vt:lpstr>
      <vt:lpstr>Impact</vt:lpstr>
      <vt:lpstr>KoPub돋움체 Bold</vt:lpstr>
      <vt:lpstr>Wingdings</vt:lpstr>
      <vt:lpstr>Arial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31</cp:revision>
  <dcterms:created xsi:type="dcterms:W3CDTF">2025-09-13T18:52:17Z</dcterms:created>
  <dcterms:modified xsi:type="dcterms:W3CDTF">2025-09-15T05:56:33Z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